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75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8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0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02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5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0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2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5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5C3924-0990-4865-964D-083BA253EC2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090B56-8F3B-4814-92D3-2D8175B579F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60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895" y="166549"/>
            <a:ext cx="3932237" cy="10033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Personnel Feedback Design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288" y="1545233"/>
            <a:ext cx="3932237" cy="4957466"/>
          </a:xfrm>
        </p:spPr>
        <p:txBody>
          <a:bodyPr>
            <a:normAutofit/>
          </a:bodyPr>
          <a:lstStyle/>
          <a:p>
            <a:r>
              <a:rPr lang="en-US" dirty="0" smtClean="0"/>
              <a:t>By name, By supervisory level</a:t>
            </a:r>
          </a:p>
          <a:p>
            <a:r>
              <a:rPr lang="en-US" dirty="0" smtClean="0"/>
              <a:t>For CPTs and MAJs </a:t>
            </a:r>
            <a:r>
              <a:rPr lang="en-US" dirty="0" smtClean="0"/>
              <a:t>only</a:t>
            </a:r>
          </a:p>
          <a:p>
            <a:r>
              <a:rPr lang="en-US" dirty="0" smtClean="0"/>
              <a:t>Password protected</a:t>
            </a:r>
            <a:endParaRPr lang="en-US" dirty="0" smtClean="0"/>
          </a:p>
          <a:p>
            <a:r>
              <a:rPr lang="en-US" dirty="0" smtClean="0"/>
              <a:t>Includes: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Ratings of characteristics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Comments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Job recommendations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Can be sorted &amp; filtered</a:t>
            </a:r>
          </a:p>
          <a:p>
            <a:pPr marL="285750" indent="-285750">
              <a:buFontTx/>
              <a:buChar char="-"/>
            </a:pPr>
            <a:r>
              <a:rPr lang="en-US" b="1" u="sng" dirty="0" smtClean="0"/>
              <a:t>Self-Regulated</a:t>
            </a:r>
            <a:r>
              <a:rPr lang="en-US" dirty="0" smtClean="0"/>
              <a:t> Forced Distribution: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1:  ≤ 10%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: ≤ 25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</a:p>
          <a:p>
            <a:pPr marL="742950" lvl="1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</a:rPr>
              <a:t>3: ≤ </a:t>
            </a:r>
            <a:r>
              <a:rPr lang="en-US" dirty="0" smtClean="0">
                <a:solidFill>
                  <a:schemeClr val="bg1"/>
                </a:solidFill>
              </a:rPr>
              <a:t>50%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4+ - unlimited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These are for assignments, not promotions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If everyone is a rock star, no one is.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953000" y="6094751"/>
            <a:ext cx="604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749800" y="5999501"/>
            <a:ext cx="203200" cy="190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874000" y="5999501"/>
            <a:ext cx="203200" cy="190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27700" y="5999501"/>
            <a:ext cx="203200" cy="190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00850" y="6012201"/>
            <a:ext cx="203200" cy="190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948862" y="6012201"/>
            <a:ext cx="203200" cy="190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899525" y="5999501"/>
            <a:ext cx="203200" cy="190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98200" y="5999501"/>
            <a:ext cx="203200" cy="190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11700" y="61074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76839" y="61074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70718" y="61333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35930" y="61211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862967" y="61211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899619" y="61333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48957" y="61333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49014" y="5619097"/>
            <a:ext cx="806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Superior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296736" y="5623304"/>
            <a:ext cx="10829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Outstanding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493002" y="5617469"/>
            <a:ext cx="839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Excellent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596090" y="5424826"/>
            <a:ext cx="773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Above </a:t>
            </a:r>
          </a:p>
          <a:p>
            <a:pPr algn="ctr"/>
            <a:r>
              <a:rPr lang="en-US" sz="1400" dirty="0" smtClean="0"/>
              <a:t>Average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8626317" y="5620129"/>
            <a:ext cx="773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Average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9667717" y="5431771"/>
            <a:ext cx="773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Below </a:t>
            </a:r>
          </a:p>
          <a:p>
            <a:pPr algn="ctr"/>
            <a:r>
              <a:rPr lang="en-US" sz="1400" dirty="0" smtClean="0"/>
              <a:t>Average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0848817" y="5617470"/>
            <a:ext cx="525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Poor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4700618" y="834034"/>
            <a:ext cx="70231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Category </a:t>
            </a:r>
            <a:r>
              <a:rPr lang="en-US" u="sng" dirty="0"/>
              <a:t>Definitions</a:t>
            </a:r>
            <a:r>
              <a:rPr lang="en-US" dirty="0" smtClean="0"/>
              <a:t>:</a:t>
            </a:r>
          </a:p>
          <a:p>
            <a:endParaRPr lang="en-US" sz="1600" dirty="0"/>
          </a:p>
          <a:p>
            <a:r>
              <a:rPr lang="en-US" sz="1600" dirty="0"/>
              <a:t>VERB – Verbal communication skill (not preaching)</a:t>
            </a:r>
          </a:p>
          <a:p>
            <a:r>
              <a:rPr lang="en-US" sz="1600" dirty="0"/>
              <a:t>WRIT – Written communication skill</a:t>
            </a:r>
          </a:p>
          <a:p>
            <a:r>
              <a:rPr lang="en-US" sz="1600" dirty="0"/>
              <a:t>TEACH – </a:t>
            </a:r>
            <a:r>
              <a:rPr lang="en-US" sz="1600" dirty="0" err="1"/>
              <a:t>Teachability</a:t>
            </a:r>
            <a:endParaRPr lang="en-US" sz="1600" dirty="0"/>
          </a:p>
          <a:p>
            <a:r>
              <a:rPr lang="en-US" sz="1600" dirty="0"/>
              <a:t>RS TECH – Technical </a:t>
            </a:r>
            <a:r>
              <a:rPr lang="en-US" sz="1600" dirty="0" smtClean="0"/>
              <a:t>skill: </a:t>
            </a:r>
            <a:r>
              <a:rPr lang="en-US" sz="1600" dirty="0"/>
              <a:t>perform RS (preaching, counseling, sacraments, services)</a:t>
            </a:r>
          </a:p>
          <a:p>
            <a:r>
              <a:rPr lang="en-US" sz="1600" dirty="0"/>
              <a:t>LEAD - Leadership</a:t>
            </a:r>
          </a:p>
          <a:p>
            <a:r>
              <a:rPr lang="en-US" sz="1600" dirty="0"/>
              <a:t>INT - Intellect</a:t>
            </a:r>
          </a:p>
          <a:p>
            <a:r>
              <a:rPr lang="en-US" sz="1600" dirty="0"/>
              <a:t>EQ – Emotional intelligence, understands how to approach different leaders</a:t>
            </a:r>
          </a:p>
          <a:p>
            <a:r>
              <a:rPr lang="en-US" sz="1600" dirty="0"/>
              <a:t>OPS – Operational/strategic acumen</a:t>
            </a:r>
          </a:p>
          <a:p>
            <a:r>
              <a:rPr lang="en-US" sz="1600" dirty="0"/>
              <a:t>PHY FIT – Physical Fitness</a:t>
            </a:r>
          </a:p>
          <a:p>
            <a:r>
              <a:rPr lang="en-US" sz="1600" dirty="0"/>
              <a:t>SA – Self-Awareness</a:t>
            </a:r>
          </a:p>
          <a:p>
            <a:r>
              <a:rPr lang="en-US" sz="1600" dirty="0"/>
              <a:t>OPOT – Overall </a:t>
            </a:r>
            <a:r>
              <a:rPr lang="en-US" sz="1600" dirty="0" smtClean="0"/>
              <a:t>Potential</a:t>
            </a:r>
          </a:p>
          <a:p>
            <a:endParaRPr lang="en-US" sz="1600" dirty="0"/>
          </a:p>
          <a:p>
            <a:r>
              <a:rPr lang="en-US" sz="1600" dirty="0"/>
              <a:t>TRACK – recommended track.  1 – OPS, 2 – CPE/FL, 3 – garrison, 4 – policy/regulations, 5 – </a:t>
            </a:r>
            <a:r>
              <a:rPr lang="en-US" sz="1600" dirty="0" smtClean="0"/>
              <a:t>doctrine/training</a:t>
            </a:r>
          </a:p>
          <a:p>
            <a:endParaRPr lang="en-US" sz="1600" dirty="0"/>
          </a:p>
          <a:p>
            <a:r>
              <a:rPr lang="en-US" sz="1600" dirty="0"/>
              <a:t>Scoring system – 7-point Likert Scale, with 1 as highest and 7 as lowest.</a:t>
            </a:r>
          </a:p>
        </p:txBody>
      </p:sp>
    </p:spTree>
    <p:extLst>
      <p:ext uri="{BB962C8B-B14F-4D97-AF65-F5344CB8AC3E}">
        <p14:creationId xmlns:p14="http://schemas.microsoft.com/office/powerpoint/2010/main" val="5096875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1341</TotalTime>
  <Words>196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Personnel Feedback Design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Personnel Feedback Design</dc:title>
  <dc:creator>Odell, Joseph R  COL MIL USA FORSCOM</dc:creator>
  <cp:lastModifiedBy>Odell, Joseph R  COL MIL USA FORSCOM</cp:lastModifiedBy>
  <cp:revision>13</cp:revision>
  <dcterms:created xsi:type="dcterms:W3CDTF">2022-03-05T09:54:50Z</dcterms:created>
  <dcterms:modified xsi:type="dcterms:W3CDTF">2022-03-28T07:31:56Z</dcterms:modified>
</cp:coreProperties>
</file>